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94F65-FA29-46BF-A3A7-EBA1F694E809}" type="datetimeFigureOut">
              <a:rPr lang="en-US" smtClean="0"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CA653-950F-4CC5-AA01-45A8EEE579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PEMBAGIAN ROMBEL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7543800" cy="838200"/>
          </a:xfrm>
        </p:spPr>
        <p:txBody>
          <a:bodyPr>
            <a:normAutofit fontScale="62500" lnSpcReduction="20000"/>
          </a:bodyPr>
          <a:lstStyle/>
          <a:p>
            <a:r>
              <a:rPr lang="en-US" sz="4200" b="1" dirty="0" smtClean="0">
                <a:solidFill>
                  <a:schemeClr val="accent4">
                    <a:lumMod val="75000"/>
                  </a:schemeClr>
                </a:solidFill>
              </a:rPr>
              <a:t>MAHASISWA JURUSAN GEOGRAFI</a:t>
            </a:r>
          </a:p>
          <a:p>
            <a:r>
              <a:rPr lang="en-US" sz="4200" b="1" dirty="0" smtClean="0">
                <a:solidFill>
                  <a:schemeClr val="accent4">
                    <a:lumMod val="75000"/>
                  </a:schemeClr>
                </a:solidFill>
              </a:rPr>
              <a:t>2011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CONTOH NIM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9600" dirty="0" smtClean="0"/>
              <a:t>3211409</a:t>
            </a:r>
            <a:r>
              <a:rPr lang="en-US" sz="9600" dirty="0" smtClean="0">
                <a:solidFill>
                  <a:srgbClr val="FF0000"/>
                </a:solidFill>
              </a:rPr>
              <a:t>003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ILMU GEOGRAFI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 smtClean="0"/>
              <a:t>TEORI 		</a:t>
            </a:r>
          </a:p>
          <a:p>
            <a:pPr lvl="5">
              <a:buNone/>
            </a:pPr>
            <a:r>
              <a:rPr lang="en-US" sz="3600" dirty="0"/>
              <a:t>	</a:t>
            </a:r>
            <a:r>
              <a:rPr lang="en-US" sz="4800" b="1" dirty="0" smtClean="0"/>
              <a:t>ROMBEL 1 SEMUA</a:t>
            </a:r>
          </a:p>
          <a:p>
            <a:r>
              <a:rPr lang="en-US" sz="4800" dirty="0" smtClean="0"/>
              <a:t>PRAKTIKUM	</a:t>
            </a:r>
          </a:p>
          <a:p>
            <a:pPr>
              <a:buNone/>
            </a:pPr>
            <a:r>
              <a:rPr lang="en-US" sz="4800" dirty="0"/>
              <a:t>	</a:t>
            </a:r>
            <a:r>
              <a:rPr lang="en-US" sz="4800" dirty="0" smtClean="0"/>
              <a:t>			00</a:t>
            </a:r>
            <a:r>
              <a:rPr lang="en-US" sz="5400" b="1" dirty="0" smtClean="0"/>
              <a:t>1-030 ROMBEL 1</a:t>
            </a:r>
          </a:p>
          <a:p>
            <a:pPr>
              <a:buNone/>
            </a:pPr>
            <a:r>
              <a:rPr lang="en-US" sz="5400" b="1" dirty="0"/>
              <a:t>	</a:t>
            </a:r>
            <a:r>
              <a:rPr lang="en-US" sz="5400" b="1" dirty="0" smtClean="0"/>
              <a:t>			031-061 ROMBEL 2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PENDIDIKAN GEOGRAFI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TEORI</a:t>
            </a:r>
          </a:p>
          <a:p>
            <a:pPr>
              <a:buNone/>
            </a:pPr>
            <a:r>
              <a:rPr lang="en-US" sz="6600" dirty="0" smtClean="0"/>
              <a:t>O01 -O60 		ROMBEL 1</a:t>
            </a:r>
          </a:p>
          <a:p>
            <a:pPr>
              <a:buNone/>
            </a:pPr>
            <a:r>
              <a:rPr lang="en-US" sz="6600" dirty="0" smtClean="0"/>
              <a:t>061-122 		ROMBEL 2</a:t>
            </a:r>
          </a:p>
          <a:p>
            <a:pPr>
              <a:buNone/>
            </a:pPr>
            <a:r>
              <a:rPr lang="en-US" sz="6600" dirty="0" smtClean="0"/>
              <a:t>123-185 	ROMBEL 3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PENDIDIKAN GEOGRAFI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686800" cy="4983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PRAKTIKUM</a:t>
            </a:r>
          </a:p>
          <a:p>
            <a:pPr>
              <a:buNone/>
            </a:pPr>
            <a:r>
              <a:rPr lang="en-US" sz="5800" dirty="0" smtClean="0"/>
              <a:t>1-30 ROMBEL 1</a:t>
            </a:r>
          </a:p>
          <a:p>
            <a:pPr>
              <a:buNone/>
            </a:pPr>
            <a:r>
              <a:rPr lang="en-US" sz="5800" dirty="0" smtClean="0"/>
              <a:t>31 – 60 ROMBEL 2</a:t>
            </a:r>
          </a:p>
          <a:p>
            <a:pPr>
              <a:buNone/>
            </a:pPr>
            <a:r>
              <a:rPr lang="en-US" sz="5800" dirty="0" smtClean="0"/>
              <a:t>61 – 91 ROMBEL 3</a:t>
            </a:r>
          </a:p>
          <a:p>
            <a:pPr>
              <a:buNone/>
            </a:pPr>
            <a:r>
              <a:rPr lang="en-US" sz="5800" dirty="0" smtClean="0"/>
              <a:t>92 – 122 ROMBEL 4</a:t>
            </a:r>
          </a:p>
          <a:p>
            <a:pPr>
              <a:buNone/>
            </a:pPr>
            <a:r>
              <a:rPr lang="en-US" sz="5800" dirty="0" smtClean="0"/>
              <a:t>123 – 153 ROMBEL 5</a:t>
            </a:r>
          </a:p>
          <a:p>
            <a:pPr>
              <a:buNone/>
            </a:pPr>
            <a:r>
              <a:rPr lang="en-US" sz="5800" dirty="0" smtClean="0"/>
              <a:t>154 – 185 ROMBEL 6</a:t>
            </a:r>
            <a:endParaRPr lang="en-US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Surve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Pemetaan</a:t>
            </a:r>
            <a:r>
              <a:rPr lang="en-US" dirty="0" smtClean="0"/>
              <a:t> Wilayah ( SPW)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ROMBEL 1 SEMUA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Praktikum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ROMBEL 1 SEMUA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PEMBAGIAN ROMBEL</vt:lpstr>
      <vt:lpstr>Slide 2</vt:lpstr>
      <vt:lpstr>ILMU GEOGRAFI</vt:lpstr>
      <vt:lpstr>PENDIDIKAN GEOGRAFI</vt:lpstr>
      <vt:lpstr>PENDIDIKAN GEOGRAFI</vt:lpstr>
      <vt:lpstr>Surve dan Pemetaan Wilayah ( SPW)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PEMBAGIAN ROMBEL</dc:title>
  <dc:creator>WIWIK</dc:creator>
  <cp:lastModifiedBy>WIWIK</cp:lastModifiedBy>
  <cp:revision>3</cp:revision>
  <dcterms:created xsi:type="dcterms:W3CDTF">2011-08-19T04:07:10Z</dcterms:created>
  <dcterms:modified xsi:type="dcterms:W3CDTF">2011-08-19T04:33:19Z</dcterms:modified>
</cp:coreProperties>
</file>