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D083-941E-43B8-A49E-40DC2E378FDA}" type="datetimeFigureOut">
              <a:rPr lang="id-ID" smtClean="0"/>
              <a:t>03/05/2012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602-11DE-4C29-B562-A70EEC7FBCFF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D083-941E-43B8-A49E-40DC2E378FDA}" type="datetimeFigureOut">
              <a:rPr lang="id-ID" smtClean="0"/>
              <a:t>03/05/2012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602-11DE-4C29-B562-A70EEC7FBCF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D083-941E-43B8-A49E-40DC2E378FDA}" type="datetimeFigureOut">
              <a:rPr lang="id-ID" smtClean="0"/>
              <a:t>03/05/2012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602-11DE-4C29-B562-A70EEC7FBCF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347" y="40037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4541B-38C4-4BAA-8A68-AE1B5A854C3B}" type="slidenum">
              <a:rPr lang="en-GB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19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39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7313"/>
            <a:ext cx="64008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DB25C-C878-445D-A719-DCB42AC24A00}" type="slidenum">
              <a:rPr lang="en-GB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25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39EE0-B938-4557-9671-73F79DB714F5}" type="slidenum">
              <a:rPr lang="en-GB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09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0734A-A304-42E2-8394-8B93CE5A2D4B}" type="slidenum">
              <a:rPr lang="en-GB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69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443EB-D23F-492A-818D-11B9729A7E40}" type="slidenum">
              <a:rPr lang="en-GB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70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9E399-CDC4-4817-8C85-873C5BE40281}" type="slidenum">
              <a:rPr lang="en-GB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11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3EF03-6378-4CF1-868B-AB37E2E86CF8}" type="slidenum">
              <a:rPr lang="en-GB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37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54E9E-641F-4208-8B0E-1D0FB0531A30}" type="slidenum">
              <a:rPr lang="en-GB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D083-941E-43B8-A49E-40DC2E378FDA}" type="datetimeFigureOut">
              <a:rPr lang="id-ID" smtClean="0"/>
              <a:t>03/05/2012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602-11DE-4C29-B562-A70EEC7FBCF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39A4-E8F1-48BC-B5A9-60CE07A1DF86}" type="slidenum">
              <a:rPr lang="en-GB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22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D528-4D58-406D-9939-46238A20D650}" type="slidenum">
              <a:rPr lang="en-GB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00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1C23B-F254-4FB9-A522-7BC79DE63012}" type="slidenum">
              <a:rPr lang="en-GB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77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A556D-C0E4-4928-B1AB-1B77683BC1CC}" type="slidenum">
              <a:rPr lang="en-GB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63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A23BB-DDAC-471D-85C7-C943EF70D5C9}" type="slidenum">
              <a:rPr lang="en-GB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2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275FA-F046-4211-9018-A91C416B3061}" type="slidenum">
              <a:rPr lang="en-GB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86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24A7F-D379-47D9-AC52-F6FFD34A29A5}" type="slidenum">
              <a:rPr lang="en-GB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3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B6D81-488C-4695-BEAC-6DBF8C05A4C0}" type="slidenum">
              <a:rPr lang="en-GB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24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55EE-10CB-4CBC-9080-CD8C4727E0A7}" type="slidenum">
              <a:rPr lang="en-GB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84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EDF30-ABDA-4BD4-877A-2B1A25EACD7C}" type="slidenum">
              <a:rPr lang="en-GB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2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D083-941E-43B8-A49E-40DC2E378FDA}" type="datetimeFigureOut">
              <a:rPr lang="id-ID" smtClean="0"/>
              <a:t>03/05/2012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602-11DE-4C29-B562-A70EEC7FBCFF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D083-941E-43B8-A49E-40DC2E378FDA}" type="datetimeFigureOut">
              <a:rPr lang="id-ID" smtClean="0"/>
              <a:t>03/05/2012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602-11DE-4C29-B562-A70EEC7FBCF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D083-941E-43B8-A49E-40DC2E378FDA}" type="datetimeFigureOut">
              <a:rPr lang="id-ID" smtClean="0"/>
              <a:t>03/05/2012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602-11DE-4C29-B562-A70EEC7FBCF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D083-941E-43B8-A49E-40DC2E378FDA}" type="datetimeFigureOut">
              <a:rPr lang="id-ID" smtClean="0"/>
              <a:t>03/05/2012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602-11DE-4C29-B562-A70EEC7FBCF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D083-941E-43B8-A49E-40DC2E378FDA}" type="datetimeFigureOut">
              <a:rPr lang="id-ID" smtClean="0"/>
              <a:t>03/05/2012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602-11DE-4C29-B562-A70EEC7FBCF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D083-941E-43B8-A49E-40DC2E378FDA}" type="datetimeFigureOut">
              <a:rPr lang="id-ID" smtClean="0"/>
              <a:t>03/05/2012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602-11DE-4C29-B562-A70EEC7FBCFF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DECD083-941E-43B8-A49E-40DC2E378FDA}" type="datetimeFigureOut">
              <a:rPr lang="id-ID" smtClean="0"/>
              <a:t>03/05/2012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7400602-11DE-4C29-B562-A70EEC7FBCFF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DECD083-941E-43B8-A49E-40DC2E378FDA}" type="datetimeFigureOut">
              <a:rPr lang="id-ID" smtClean="0"/>
              <a:t>03/05/2012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7400602-11DE-4C29-B562-A70EEC7FBCFF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5F5F5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9423CB-B23A-4DB1-939B-2891E4032DFC}" type="slidenum">
              <a:rPr lang="en-GB">
                <a:solidFill>
                  <a:srgbClr val="5F5F5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2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019550"/>
            <a:ext cx="6553200" cy="1143000"/>
          </a:xfrm>
        </p:spPr>
        <p:txBody>
          <a:bodyPr/>
          <a:lstStyle/>
          <a:p>
            <a:r>
              <a:rPr lang="id-ID" sz="4000" dirty="0">
                <a:solidFill>
                  <a:srgbClr val="FF0000"/>
                </a:solidFill>
              </a:rPr>
              <a:t>Slide Presentasi </a:t>
            </a:r>
            <a:r>
              <a:rPr lang="id-ID" sz="4000" dirty="0" smtClean="0">
                <a:solidFill>
                  <a:srgbClr val="FF0000"/>
                </a:solidFill>
              </a:rPr>
              <a:t/>
            </a:r>
            <a:br>
              <a:rPr lang="id-ID" sz="4000" dirty="0" smtClean="0">
                <a:solidFill>
                  <a:srgbClr val="FF0000"/>
                </a:solidFill>
              </a:rPr>
            </a:br>
            <a:r>
              <a:rPr lang="id-ID" sz="4000" dirty="0" smtClean="0">
                <a:solidFill>
                  <a:srgbClr val="FF0000"/>
                </a:solidFill>
              </a:rPr>
              <a:t>yang </a:t>
            </a:r>
            <a:r>
              <a:rPr lang="id-ID" sz="4000" dirty="0">
                <a:solidFill>
                  <a:srgbClr val="FF0000"/>
                </a:solidFill>
              </a:rPr>
              <a:t>Baik dan Menarik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338" y="5195887"/>
            <a:ext cx="5732462" cy="6715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d-ID" sz="2400" i="1" dirty="0" smtClean="0">
                <a:solidFill>
                  <a:srgbClr val="234466"/>
                </a:solidFill>
              </a:rPr>
              <a:t>Alfath Yanuarto</a:t>
            </a:r>
          </a:p>
        </p:txBody>
      </p:sp>
    </p:spTree>
    <p:extLst>
      <p:ext uri="{BB962C8B-B14F-4D97-AF65-F5344CB8AC3E}">
        <p14:creationId xmlns:p14="http://schemas.microsoft.com/office/powerpoint/2010/main" val="9968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/>
              <a:t>Mengganti Teks Panjang Dengan Gambar dan </a:t>
            </a:r>
            <a:r>
              <a:rPr lang="id-ID" dirty="0" smtClean="0"/>
              <a:t>Angka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Slide </a:t>
            </a:r>
            <a:r>
              <a:rPr lang="id-ID" dirty="0" smtClean="0"/>
              <a:t>pertama </a:t>
            </a:r>
            <a:r>
              <a:rPr lang="id-ID" dirty="0" smtClean="0">
                <a:solidFill>
                  <a:srgbClr val="FF0000"/>
                </a:solidFill>
              </a:rPr>
              <a:t>bercerita</a:t>
            </a:r>
            <a:r>
              <a:rPr lang="id-ID" dirty="0" smtClean="0"/>
              <a:t> </a:t>
            </a:r>
            <a:r>
              <a:rPr lang="id-ID" dirty="0"/>
              <a:t>tentang kepulauan </a:t>
            </a:r>
            <a:r>
              <a:rPr lang="id-ID" dirty="0" smtClean="0"/>
              <a:t>Indonesia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Memaparkan </a:t>
            </a:r>
            <a:r>
              <a:rPr lang="id-ID" dirty="0">
                <a:solidFill>
                  <a:srgbClr val="FF0000"/>
                </a:solidFill>
              </a:rPr>
              <a:t>data </a:t>
            </a:r>
            <a:r>
              <a:rPr lang="id-ID" dirty="0"/>
              <a:t>berapa banyak pulau dan apakah pulau tersebut dihuni atau </a:t>
            </a:r>
            <a:r>
              <a:rPr lang="id-ID" dirty="0" smtClean="0"/>
              <a:t>tidak </a:t>
            </a:r>
          </a:p>
          <a:p>
            <a:r>
              <a:rPr lang="id-ID" dirty="0"/>
              <a:t>M</a:t>
            </a:r>
            <a:r>
              <a:rPr lang="id-ID" dirty="0" smtClean="0"/>
              <a:t>enggunakan </a:t>
            </a:r>
            <a:r>
              <a:rPr lang="id-ID" dirty="0"/>
              <a:t>pendekatan </a:t>
            </a:r>
            <a:r>
              <a:rPr lang="id-ID" i="1" dirty="0">
                <a:solidFill>
                  <a:srgbClr val="FF0000"/>
                </a:solidFill>
              </a:rPr>
              <a:t>standar bullet </a:t>
            </a:r>
            <a:r>
              <a:rPr lang="id-ID" i="1" dirty="0" smtClean="0">
                <a:solidFill>
                  <a:srgbClr val="FF0000"/>
                </a:solidFill>
              </a:rPr>
              <a:t>point</a:t>
            </a:r>
            <a:endParaRPr lang="id-ID" i="1" dirty="0">
              <a:solidFill>
                <a:srgbClr val="FF0000"/>
              </a:solidFill>
            </a:endParaRPr>
          </a:p>
          <a:p>
            <a:r>
              <a:rPr lang="id-ID" dirty="0"/>
              <a:t>Slide </a:t>
            </a:r>
            <a:r>
              <a:rPr lang="id-ID" dirty="0" smtClean="0"/>
              <a:t>kedua </a:t>
            </a:r>
            <a:r>
              <a:rPr lang="id-ID" dirty="0">
                <a:solidFill>
                  <a:srgbClr val="FF0000"/>
                </a:solidFill>
              </a:rPr>
              <a:t>lebih ringkas</a:t>
            </a:r>
            <a:r>
              <a:rPr lang="id-ID" dirty="0"/>
              <a:t>. </a:t>
            </a:r>
            <a:endParaRPr lang="id-ID" dirty="0" smtClean="0"/>
          </a:p>
          <a:p>
            <a:r>
              <a:rPr lang="id-ID" dirty="0" smtClean="0"/>
              <a:t>Gambar </a:t>
            </a:r>
            <a:r>
              <a:rPr lang="id-ID" dirty="0" smtClean="0">
                <a:solidFill>
                  <a:srgbClr val="FF0000"/>
                </a:solidFill>
              </a:rPr>
              <a:t>menunjukkan </a:t>
            </a:r>
            <a:r>
              <a:rPr lang="id-ID" dirty="0">
                <a:solidFill>
                  <a:srgbClr val="FF0000"/>
                </a:solidFill>
              </a:rPr>
              <a:t>banyaknya </a:t>
            </a:r>
            <a:r>
              <a:rPr lang="id-ID" dirty="0" smtClean="0">
                <a:solidFill>
                  <a:srgbClr val="FF0000"/>
                </a:solidFill>
              </a:rPr>
              <a:t>pulau </a:t>
            </a:r>
            <a:r>
              <a:rPr lang="id-ID" dirty="0" smtClean="0"/>
              <a:t>di </a:t>
            </a:r>
            <a:r>
              <a:rPr lang="id-ID" dirty="0"/>
              <a:t>Indonesia dan </a:t>
            </a:r>
            <a:r>
              <a:rPr lang="id-ID" dirty="0">
                <a:solidFill>
                  <a:srgbClr val="FF0000"/>
                </a:solidFill>
              </a:rPr>
              <a:t>menggunakan angka </a:t>
            </a:r>
            <a:r>
              <a:rPr lang="id-ID" dirty="0"/>
              <a:t>yang </a:t>
            </a:r>
            <a:r>
              <a:rPr lang="id-ID" dirty="0" smtClean="0"/>
              <a:t>diperbesar</a:t>
            </a:r>
          </a:p>
          <a:p>
            <a:r>
              <a:rPr lang="id-ID" dirty="0">
                <a:solidFill>
                  <a:srgbClr val="FF0000"/>
                </a:solidFill>
              </a:rPr>
              <a:t>P</a:t>
            </a:r>
            <a:r>
              <a:rPr lang="id-ID" dirty="0" smtClean="0">
                <a:solidFill>
                  <a:srgbClr val="FF0000"/>
                </a:solidFill>
              </a:rPr>
              <a:t>enjelasan </a:t>
            </a:r>
            <a:r>
              <a:rPr lang="id-ID" dirty="0">
                <a:solidFill>
                  <a:srgbClr val="FF0000"/>
                </a:solidFill>
              </a:rPr>
              <a:t>detail</a:t>
            </a:r>
            <a:r>
              <a:rPr lang="id-ID" dirty="0"/>
              <a:t> adalah </a:t>
            </a:r>
            <a:r>
              <a:rPr lang="id-ID" dirty="0">
                <a:solidFill>
                  <a:srgbClr val="FF0000"/>
                </a:solidFill>
              </a:rPr>
              <a:t>tugas </a:t>
            </a:r>
            <a:r>
              <a:rPr lang="id-ID" dirty="0" smtClean="0">
                <a:solidFill>
                  <a:srgbClr val="FF0000"/>
                </a:solidFill>
              </a:rPr>
              <a:t>presenter </a:t>
            </a:r>
            <a:r>
              <a:rPr lang="id-ID" dirty="0"/>
              <a:t>untuk </a:t>
            </a:r>
            <a:r>
              <a:rPr lang="id-ID" dirty="0" smtClean="0"/>
              <a:t>menjelaskannya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72864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C:\Users\User\Downloads\Documents\Bahan Media Pembelajaran\Gambar\ManfaatMembacaCepat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498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 descr="C:\Users\User\Downloads\Documents\Bahan Media Pembelajaran\Gambar\ManfaatMembacaCepatG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9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d-ID" sz="4000" dirty="0"/>
              <a:t>Mengubah Cara Penyajian Lebih </a:t>
            </a:r>
            <a:r>
              <a:rPr lang="id-ID" sz="4000" dirty="0" smtClean="0"/>
              <a:t>Menarik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Slide </a:t>
            </a:r>
            <a:r>
              <a:rPr lang="id-ID" dirty="0" smtClean="0">
                <a:solidFill>
                  <a:srgbClr val="FF0000"/>
                </a:solidFill>
              </a:rPr>
              <a:t>pertama</a:t>
            </a:r>
            <a:r>
              <a:rPr lang="id-ID" dirty="0" smtClean="0"/>
              <a:t> menarik </a:t>
            </a:r>
            <a:r>
              <a:rPr lang="id-ID" dirty="0"/>
              <a:t>dengan </a:t>
            </a:r>
            <a:r>
              <a:rPr lang="id-ID" dirty="0">
                <a:solidFill>
                  <a:srgbClr val="FF0000"/>
                </a:solidFill>
              </a:rPr>
              <a:t>menggunakan kotak berwarna warni</a:t>
            </a:r>
            <a:r>
              <a:rPr lang="id-ID" dirty="0"/>
              <a:t> berisi penjelasan apa manfaat dari keterampilan membaca </a:t>
            </a:r>
            <a:r>
              <a:rPr lang="id-ID" dirty="0" smtClean="0"/>
              <a:t>cepat</a:t>
            </a:r>
            <a:endParaRPr lang="id-ID" dirty="0"/>
          </a:p>
          <a:p>
            <a:r>
              <a:rPr lang="id-ID" dirty="0">
                <a:solidFill>
                  <a:srgbClr val="FF0000"/>
                </a:solidFill>
              </a:rPr>
              <a:t>Slide </a:t>
            </a:r>
            <a:r>
              <a:rPr lang="id-ID" dirty="0" smtClean="0">
                <a:solidFill>
                  <a:srgbClr val="FF0000"/>
                </a:solidFill>
              </a:rPr>
              <a:t>kedua </a:t>
            </a:r>
            <a:r>
              <a:rPr lang="id-ID" dirty="0" smtClean="0"/>
              <a:t>lebih </a:t>
            </a:r>
            <a:r>
              <a:rPr lang="id-ID" dirty="0"/>
              <a:t>menarik </a:t>
            </a:r>
            <a:r>
              <a:rPr lang="id-ID" dirty="0" smtClean="0"/>
              <a:t>dengan </a:t>
            </a:r>
            <a:r>
              <a:rPr lang="id-ID" dirty="0">
                <a:solidFill>
                  <a:srgbClr val="FF0000"/>
                </a:solidFill>
              </a:rPr>
              <a:t>menempatkan judul </a:t>
            </a:r>
            <a:r>
              <a:rPr lang="id-ID" dirty="0"/>
              <a:t>membaca cepat </a:t>
            </a:r>
            <a:r>
              <a:rPr lang="id-ID" dirty="0">
                <a:solidFill>
                  <a:srgbClr val="FF0000"/>
                </a:solidFill>
              </a:rPr>
              <a:t>di </a:t>
            </a:r>
            <a:r>
              <a:rPr lang="id-ID" dirty="0" smtClean="0">
                <a:solidFill>
                  <a:srgbClr val="FF0000"/>
                </a:solidFill>
              </a:rPr>
              <a:t>tengah</a:t>
            </a:r>
            <a:r>
              <a:rPr lang="id-ID" dirty="0" smtClean="0"/>
              <a:t>, bergaya </a:t>
            </a:r>
            <a:r>
              <a:rPr lang="id-ID" i="1" dirty="0"/>
              <a:t>mind map</a:t>
            </a:r>
            <a:r>
              <a:rPr lang="id-ID" dirty="0"/>
              <a:t> </a:t>
            </a:r>
            <a:r>
              <a:rPr lang="id-ID" dirty="0" smtClean="0">
                <a:solidFill>
                  <a:srgbClr val="FF0000"/>
                </a:solidFill>
              </a:rPr>
              <a:t>menggunakan kata </a:t>
            </a:r>
            <a:r>
              <a:rPr lang="id-ID" dirty="0">
                <a:solidFill>
                  <a:srgbClr val="FF0000"/>
                </a:solidFill>
              </a:rPr>
              <a:t>kunci </a:t>
            </a:r>
            <a:r>
              <a:rPr lang="id-ID" dirty="0"/>
              <a:t>saja </a:t>
            </a:r>
            <a:r>
              <a:rPr lang="id-ID" dirty="0">
                <a:solidFill>
                  <a:srgbClr val="FF0000"/>
                </a:solidFill>
              </a:rPr>
              <a:t>ditambah gambar </a:t>
            </a:r>
            <a:r>
              <a:rPr lang="id-ID" dirty="0"/>
              <a:t>yang mewakili kata kunci </a:t>
            </a:r>
            <a:r>
              <a:rPr lang="id-ID" dirty="0" smtClean="0"/>
              <a:t>tersebut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9261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 descr="C:\Users\User\Downloads\Documents\Bahan Media Pembelajaran\Gambar\Einstein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3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 descr="C:\Users\User\Downloads\Documents\Bahan Media Pembelajaran\Gambar\EinsteinG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2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000" dirty="0"/>
              <a:t>Penempatan Posisi </a:t>
            </a:r>
            <a:r>
              <a:rPr lang="id-ID" sz="4000" dirty="0" smtClean="0"/>
              <a:t>Gambar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Slide </a:t>
            </a:r>
            <a:r>
              <a:rPr lang="id-ID" dirty="0" smtClean="0"/>
              <a:t>pertama </a:t>
            </a:r>
            <a:r>
              <a:rPr lang="id-ID" dirty="0" smtClean="0">
                <a:solidFill>
                  <a:srgbClr val="FF0000"/>
                </a:solidFill>
              </a:rPr>
              <a:t>cukup </a:t>
            </a:r>
            <a:r>
              <a:rPr lang="id-ID" dirty="0">
                <a:solidFill>
                  <a:srgbClr val="FF0000"/>
                </a:solidFill>
              </a:rPr>
              <a:t>bagus </a:t>
            </a:r>
            <a:r>
              <a:rPr lang="id-ID" dirty="0"/>
              <a:t>menampilkan kutipan</a:t>
            </a:r>
            <a:r>
              <a:rPr lang="id-ID" dirty="0">
                <a:solidFill>
                  <a:srgbClr val="FF0000"/>
                </a:solidFill>
              </a:rPr>
              <a:t> </a:t>
            </a:r>
            <a:r>
              <a:rPr lang="id-ID" dirty="0"/>
              <a:t>ucapan seorang tokoh yakni Albert </a:t>
            </a:r>
            <a:r>
              <a:rPr lang="id-ID" dirty="0" smtClean="0"/>
              <a:t>Einstein</a:t>
            </a:r>
          </a:p>
          <a:p>
            <a:r>
              <a:rPr lang="id-ID" dirty="0" smtClean="0"/>
              <a:t>Cocok </a:t>
            </a:r>
            <a:r>
              <a:rPr lang="id-ID" dirty="0"/>
              <a:t>untuk </a:t>
            </a:r>
            <a:r>
              <a:rPr lang="id-ID" dirty="0">
                <a:solidFill>
                  <a:srgbClr val="FF0000"/>
                </a:solidFill>
              </a:rPr>
              <a:t>pembuka</a:t>
            </a:r>
            <a:r>
              <a:rPr lang="id-ID" dirty="0"/>
              <a:t> atau </a:t>
            </a:r>
            <a:r>
              <a:rPr lang="id-ID" dirty="0">
                <a:solidFill>
                  <a:srgbClr val="FF0000"/>
                </a:solidFill>
              </a:rPr>
              <a:t>penutup</a:t>
            </a:r>
            <a:r>
              <a:rPr lang="id-ID" dirty="0"/>
              <a:t> </a:t>
            </a:r>
            <a:r>
              <a:rPr lang="id-ID" dirty="0" smtClean="0"/>
              <a:t>presentasi</a:t>
            </a:r>
            <a:endParaRPr lang="id-ID" dirty="0"/>
          </a:p>
          <a:p>
            <a:r>
              <a:rPr lang="id-ID" dirty="0" smtClean="0"/>
              <a:t>Slide kedua </a:t>
            </a:r>
            <a:r>
              <a:rPr lang="id-ID" dirty="0" smtClean="0">
                <a:solidFill>
                  <a:srgbClr val="FF0000"/>
                </a:solidFill>
              </a:rPr>
              <a:t>terlihat lebih </a:t>
            </a:r>
            <a:r>
              <a:rPr lang="id-ID" dirty="0">
                <a:solidFill>
                  <a:srgbClr val="FF0000"/>
                </a:solidFill>
              </a:rPr>
              <a:t>baik </a:t>
            </a:r>
            <a:r>
              <a:rPr lang="id-ID" dirty="0" smtClean="0"/>
              <a:t>dengan </a:t>
            </a:r>
            <a:r>
              <a:rPr lang="id-ID" dirty="0">
                <a:solidFill>
                  <a:srgbClr val="FF0000"/>
                </a:solidFill>
              </a:rPr>
              <a:t>memperbesar</a:t>
            </a:r>
            <a:r>
              <a:rPr lang="id-ID" dirty="0"/>
              <a:t> gambar tokoh </a:t>
            </a:r>
            <a:r>
              <a:rPr lang="id-ID" dirty="0" smtClean="0"/>
              <a:t>tersebut </a:t>
            </a:r>
            <a:r>
              <a:rPr lang="id-ID" dirty="0"/>
              <a:t>dan </a:t>
            </a:r>
            <a:r>
              <a:rPr lang="id-ID" dirty="0">
                <a:solidFill>
                  <a:srgbClr val="FF0000"/>
                </a:solidFill>
              </a:rPr>
              <a:t>menghilangkan</a:t>
            </a:r>
            <a:r>
              <a:rPr lang="id-ID" dirty="0"/>
              <a:t> latar belakangnya. </a:t>
            </a:r>
            <a:endParaRPr lang="id-ID" dirty="0" smtClean="0"/>
          </a:p>
          <a:p>
            <a:r>
              <a:rPr lang="id-ID" dirty="0" smtClean="0">
                <a:solidFill>
                  <a:srgbClr val="FF0000"/>
                </a:solidFill>
              </a:rPr>
              <a:t>Teks </a:t>
            </a:r>
            <a:r>
              <a:rPr lang="id-ID" dirty="0">
                <a:solidFill>
                  <a:srgbClr val="FF0000"/>
                </a:solidFill>
              </a:rPr>
              <a:t>diletakkan berhadapan langsung </a:t>
            </a:r>
            <a:r>
              <a:rPr lang="id-ID" dirty="0"/>
              <a:t>dengan wajah tokoh tersebut sehingga seolah-olah dia berbicara langsung kepada </a:t>
            </a:r>
            <a:r>
              <a:rPr lang="id-ID" dirty="0" smtClean="0"/>
              <a:t>audiens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7661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Documents\Bahan Media Pembelajaran\Gambar\MengapaOrganisasiBelajar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4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000" b="1" dirty="0" smtClean="0"/>
              <a:t>Penggunaan Kata Kunci dan Gambar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5609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Slide pertama </a:t>
            </a:r>
            <a:r>
              <a:rPr lang="id-ID" dirty="0" smtClean="0"/>
              <a:t>menggunakan </a:t>
            </a:r>
            <a:r>
              <a:rPr lang="id-ID" dirty="0">
                <a:solidFill>
                  <a:srgbClr val="FF0000"/>
                </a:solidFill>
              </a:rPr>
              <a:t>bullet point</a:t>
            </a:r>
            <a:r>
              <a:rPr lang="id-ID" dirty="0"/>
              <a:t>, bentuk slide paling standar di </a:t>
            </a:r>
            <a:r>
              <a:rPr lang="id-ID" dirty="0" smtClean="0"/>
              <a:t>dunia</a:t>
            </a:r>
            <a:endParaRPr lang="id-ID" dirty="0"/>
          </a:p>
          <a:p>
            <a:r>
              <a:rPr lang="id-ID" dirty="0">
                <a:solidFill>
                  <a:srgbClr val="FF0000"/>
                </a:solidFill>
              </a:rPr>
              <a:t>Slide </a:t>
            </a:r>
            <a:r>
              <a:rPr lang="id-ID" dirty="0" smtClean="0">
                <a:solidFill>
                  <a:srgbClr val="FF0000"/>
                </a:solidFill>
              </a:rPr>
              <a:t>kedua </a:t>
            </a:r>
            <a:r>
              <a:rPr lang="id-ID" dirty="0" smtClean="0"/>
              <a:t>lebih </a:t>
            </a:r>
            <a:r>
              <a:rPr lang="id-ID" dirty="0"/>
              <a:t>kreatif dan mudah dicerna </a:t>
            </a:r>
            <a:r>
              <a:rPr lang="id-ID" dirty="0" smtClean="0"/>
              <a:t>audiens, menggunakan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id-ID" dirty="0">
                <a:solidFill>
                  <a:srgbClr val="FF0000"/>
                </a:solidFill>
              </a:rPr>
              <a:t>gambar </a:t>
            </a:r>
            <a:r>
              <a:rPr lang="id-ID" dirty="0"/>
              <a:t>dan </a:t>
            </a:r>
            <a:r>
              <a:rPr lang="id-ID" dirty="0">
                <a:solidFill>
                  <a:srgbClr val="FF0000"/>
                </a:solidFill>
              </a:rPr>
              <a:t>kata </a:t>
            </a:r>
            <a:r>
              <a:rPr lang="id-ID" dirty="0" smtClean="0">
                <a:solidFill>
                  <a:srgbClr val="FF0000"/>
                </a:solidFill>
              </a:rPr>
              <a:t>kunci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5257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C:\Users\User\Downloads\Documents\Bahan Media Pembelajaran\Gambar\BerapabanyakbukuyangAndabaca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5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9" name="Picture 3" descr="C:\Users\User\Downloads\Documents\Bahan Media Pembelajaran\Gambar\BerapabanyakbukuyangAndabacag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32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dirty="0"/>
              <a:t>Meringkas </a:t>
            </a:r>
            <a:r>
              <a:rPr lang="id-ID" dirty="0" smtClean="0"/>
              <a:t>Teks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Slide </a:t>
            </a:r>
            <a:r>
              <a:rPr lang="id-ID" dirty="0" smtClean="0"/>
              <a:t>pertama </a:t>
            </a:r>
            <a:r>
              <a:rPr lang="id-ID" dirty="0">
                <a:solidFill>
                  <a:srgbClr val="FF0000"/>
                </a:solidFill>
              </a:rPr>
              <a:t>sudah baik </a:t>
            </a:r>
            <a:r>
              <a:rPr lang="id-ID" dirty="0"/>
              <a:t>menggunakan </a:t>
            </a:r>
            <a:r>
              <a:rPr lang="id-ID" dirty="0">
                <a:solidFill>
                  <a:srgbClr val="FF0000"/>
                </a:solidFill>
              </a:rPr>
              <a:t>gambar </a:t>
            </a:r>
            <a:r>
              <a:rPr lang="id-ID" dirty="0"/>
              <a:t>yang kuat dan </a:t>
            </a:r>
            <a:r>
              <a:rPr lang="id-ID" dirty="0">
                <a:solidFill>
                  <a:srgbClr val="FF0000"/>
                </a:solidFill>
              </a:rPr>
              <a:t>teks</a:t>
            </a:r>
            <a:r>
              <a:rPr lang="id-ID" dirty="0"/>
              <a:t> yang mengandung </a:t>
            </a:r>
            <a:r>
              <a:rPr lang="id-ID" dirty="0" smtClean="0"/>
              <a:t>pertanyaan</a:t>
            </a:r>
            <a:endParaRPr lang="id-ID" dirty="0"/>
          </a:p>
          <a:p>
            <a:r>
              <a:rPr lang="id-ID" dirty="0" smtClean="0"/>
              <a:t>Slide tersebut </a:t>
            </a:r>
            <a:r>
              <a:rPr lang="id-ID" dirty="0">
                <a:solidFill>
                  <a:srgbClr val="FF0000"/>
                </a:solidFill>
              </a:rPr>
              <a:t>dapat diperbaiki </a:t>
            </a:r>
            <a:r>
              <a:rPr lang="id-ID" dirty="0" smtClean="0"/>
              <a:t>dengan </a:t>
            </a:r>
            <a:r>
              <a:rPr lang="id-ID" dirty="0"/>
              <a:t>hanya mengajukan pertanyaan yang lebih ringkas kepada </a:t>
            </a:r>
            <a:r>
              <a:rPr lang="id-ID" dirty="0" smtClean="0"/>
              <a:t>audiens</a:t>
            </a:r>
          </a:p>
          <a:p>
            <a:r>
              <a:rPr lang="id-ID" dirty="0"/>
              <a:t>M</a:t>
            </a:r>
            <a:r>
              <a:rPr lang="id-ID" dirty="0" smtClean="0"/>
              <a:t>embantu </a:t>
            </a:r>
            <a:r>
              <a:rPr lang="id-ID" dirty="0">
                <a:solidFill>
                  <a:srgbClr val="FF0000"/>
                </a:solidFill>
              </a:rPr>
              <a:t>memperkuat pesan </a:t>
            </a:r>
            <a:r>
              <a:rPr lang="id-ID" dirty="0"/>
              <a:t>yang ingin </a:t>
            </a:r>
            <a:r>
              <a:rPr lang="id-ID" dirty="0" smtClean="0">
                <a:solidFill>
                  <a:srgbClr val="FF0000"/>
                </a:solidFill>
              </a:rPr>
              <a:t>disampaikan</a:t>
            </a:r>
            <a:endParaRPr lang="id-ID" dirty="0">
              <a:solidFill>
                <a:srgbClr val="FF0000"/>
              </a:solidFill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119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 descr="C:\Users\User\Downloads\Documents\Bahan Media Pembelajaran\Gambar\Indonesia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06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C:\Users\User\Downloads\Documents\Bahan Media Pembelajaran\Gambar\IndonesiaG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6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677</TotalTime>
  <Words>220</Words>
  <Application>Microsoft Office PowerPoint</Application>
  <PresentationFormat>On-screen Show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Module</vt:lpstr>
      <vt:lpstr>Default Design</vt:lpstr>
      <vt:lpstr>Slide Presentasi  yang Baik dan Menarik</vt:lpstr>
      <vt:lpstr>PowerPoint Presentation</vt:lpstr>
      <vt:lpstr>PowerPoint Presentation</vt:lpstr>
      <vt:lpstr>Penggunaan Kata Kunci dan Gambar</vt:lpstr>
      <vt:lpstr>PowerPoint Presentation</vt:lpstr>
      <vt:lpstr>PowerPoint Presentation</vt:lpstr>
      <vt:lpstr>Meringkas Teks</vt:lpstr>
      <vt:lpstr>PowerPoint Presentation</vt:lpstr>
      <vt:lpstr>PowerPoint Presentation</vt:lpstr>
      <vt:lpstr>Mengganti Teks Panjang Dengan Gambar dan Angka</vt:lpstr>
      <vt:lpstr>PowerPoint Presentation</vt:lpstr>
      <vt:lpstr>PowerPoint Presentation</vt:lpstr>
      <vt:lpstr>Mengubah Cara Penyajian Lebih Menarik</vt:lpstr>
      <vt:lpstr>PowerPoint Presentation</vt:lpstr>
      <vt:lpstr>PowerPoint Presentation</vt:lpstr>
      <vt:lpstr>Penempatan Posisi Gambar</vt:lpstr>
    </vt:vector>
  </TitlesOfParts>
  <Company>BPTIK Unnes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Alfath Yanuarto</dc:creator>
  <cp:lastModifiedBy>Alfath Yanuarto</cp:lastModifiedBy>
  <cp:revision>10</cp:revision>
  <dcterms:created xsi:type="dcterms:W3CDTF">2012-05-03T13:25:36Z</dcterms:created>
  <dcterms:modified xsi:type="dcterms:W3CDTF">2012-05-04T00:43:09Z</dcterms:modified>
</cp:coreProperties>
</file>